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971550"/>
            <a:ext cx="10515600" cy="9207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10515600" cy="3911600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0515600" cy="1150144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2051049"/>
            <a:ext cx="5181600" cy="370840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2051049"/>
            <a:ext cx="5181600" cy="37084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2019-01-20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2019-01-20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2019-01-20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2019-01-20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1120" y="1244600"/>
            <a:ext cx="10515600" cy="1236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2552700"/>
            <a:ext cx="10515600" cy="326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2019-01-20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9D6C17F-A700-420D-82B8-F5D45A62B1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9EB5BF8-DF56-4F9A-B053-ADE174D905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499EC8B-24FF-47F4-8CBF-0E98764D1FA2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481441" cy="1114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000"/>
              <a:t/>
            </a:r>
            <a:br>
              <a:rPr lang="pl-PL" sz="1000"/>
            </a:br>
            <a:r>
              <a:rPr lang="pl-PL" sz="1200" i="1"/>
              <a:t>DOSKONALENIE TRENERÓW WSPOMAGANIA OŚWIATY  </a:t>
            </a:r>
            <a:r>
              <a:rPr lang="pl-PL" sz="120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1999462"/>
            <a:ext cx="9144000" cy="3372644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Instrukcja wykorzystania oprogramowania „</a:t>
            </a:r>
            <a:r>
              <a:rPr lang="pl-PL" b="1" dirty="0" err="1"/>
              <a:t>Forms</a:t>
            </a:r>
            <a:r>
              <a:rPr lang="pl-PL" b="1" dirty="0"/>
              <a:t>” wchodzącego w skład pakietu usług chmury cyfrowej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Office 365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2300"/>
            <a:ext cx="5419725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Następujący znak &lt;/&gt; oznacza, że można wygenerować kod do osadzenia testu w innej aplikacji, np. w prezentacji </a:t>
            </a:r>
            <a:r>
              <a:rPr lang="pl-PL" dirty="0" err="1"/>
              <a:t>Sway</a:t>
            </a:r>
            <a:r>
              <a:rPr lang="pl-PL" dirty="0"/>
              <a:t>. Można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ten </a:t>
            </a:r>
            <a:r>
              <a:rPr lang="pl-PL" dirty="0"/>
              <a:t>sposób połączyć oba dokumenty razem.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73" y="1111568"/>
            <a:ext cx="2963863" cy="447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25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Test lub np. prezentacja wzbogacona o interaktywny test może być dostępna dla ucznia na ich sprzęcie komputerowym, tablecie lub smartfonie. Odpowiedzi na zadane pytania w teście natychmiast dają nauczycielowi informacje o wynikach, jakie osiągnęli jego uczniowie. Widok przygotowywanego dla ucznia testu może być następujący.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5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1498120"/>
            <a:ext cx="4733925" cy="4120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226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B268EA-0372-4F13-8D56-A9B6B3AF8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089" y="1314450"/>
            <a:ext cx="8994844" cy="44894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Do przygotowania ankiety lub testu znakomicie służy aplikacja </a:t>
            </a:r>
            <a:r>
              <a:rPr lang="pl-PL" dirty="0" err="1"/>
              <a:t>Forms</a:t>
            </a:r>
            <a:r>
              <a:rPr lang="pl-PL" dirty="0"/>
              <a:t>. Gotowe formularze mogą funkcjonować samodzielne lub mogą być osadzone w innych aplikacjach, np. w prezentacji wykonanej w </a:t>
            </a:r>
            <a:r>
              <a:rPr lang="pl-PL" dirty="0" err="1"/>
              <a:t>Sway</a:t>
            </a:r>
            <a:r>
              <a:rPr lang="pl-PL" dirty="0"/>
              <a:t>.</a:t>
            </a:r>
            <a:endParaRPr lang="pl-PL" b="1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57C26D0-45E3-4BEF-A807-AC051194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166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63708"/>
            <a:ext cx="10515600" cy="391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Po wybraniu w Office 365 aplikacji </a:t>
            </a:r>
            <a:r>
              <a:rPr lang="pl-PL" dirty="0" err="1"/>
              <a:t>Forms</a:t>
            </a:r>
            <a:r>
              <a:rPr lang="pl-PL" dirty="0"/>
              <a:t> użytkownika wita ekran, na którym widoczne są już zaprojektowane testy lub ankiety i możliwość utworzenia nowych dokumentów.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76" y="3397777"/>
            <a:ext cx="4647247" cy="2277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17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Wybranie lub utworzenie nowego dokumentu spowoduje uruchomienie edytora, w którym można wprowadzić tytuł testu lub ankiety, wprowadzić grafikę i tekst zachęcający do rozwiązania testu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30" y="4110667"/>
            <a:ext cx="5176340" cy="149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41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Aby dodać i zaprojektować pytanie należy kliknąć w przycisk </a:t>
            </a:r>
            <a:r>
              <a:rPr lang="pl-PL" i="1" dirty="0"/>
              <a:t>Dodaj pytanie</a:t>
            </a:r>
            <a:r>
              <a:rPr lang="pl-PL" dirty="0"/>
              <a:t>, a następnie wybrać typ pytania i odpowiednio wypełnić wszystkie potrzebne pola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31" y="4357687"/>
            <a:ext cx="6209537" cy="90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4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20786"/>
            <a:ext cx="10515600" cy="45513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Wybranie typu </a:t>
            </a:r>
            <a:r>
              <a:rPr lang="pl-PL" i="1" dirty="0"/>
              <a:t>Wybór</a:t>
            </a:r>
            <a:r>
              <a:rPr lang="pl-PL" dirty="0"/>
              <a:t> umożliwia skonstruowanie testu z jedną lub wieloma prawidłowymi odpowiedziami. Należy pamiętać, aby zaznaczyć, które odpowiedzi są prawidłowe. Do treści pytania można dodać obrazek lub film. Można je wstawić bezpośrednio z dysku komputera, dysku wirtualnego OneDrive lub wyszukując w zasobach Internetu. Zaznaczenie przycisku </a:t>
            </a:r>
            <a:r>
              <a:rPr lang="pl-PL" i="1" dirty="0"/>
              <a:t>Wiele odpowiedzi</a:t>
            </a:r>
            <a:r>
              <a:rPr lang="pl-PL" dirty="0"/>
              <a:t> oznacza, że wśród opcjonalnych odpowiedzi może być więcej niż jedna prawidłowa odpowiedź.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23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41" y="1539875"/>
            <a:ext cx="8822918" cy="3817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711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W aplikacji </a:t>
            </a:r>
            <a:r>
              <a:rPr lang="pl-PL" dirty="0" err="1"/>
              <a:t>Forms</a:t>
            </a:r>
            <a:r>
              <a:rPr lang="pl-PL" dirty="0"/>
              <a:t> warto zwrócić uwagę na zakładkę </a:t>
            </a:r>
            <a:r>
              <a:rPr lang="pl-PL" i="1" dirty="0"/>
              <a:t>Odpowiedzi</a:t>
            </a:r>
            <a:r>
              <a:rPr lang="pl-PL" dirty="0"/>
              <a:t>, </a:t>
            </a:r>
            <a:r>
              <a:rPr lang="pl-PL" dirty="0" smtClean="0"/>
              <a:t>w</a:t>
            </a:r>
            <a:r>
              <a:rPr lang="pl-PL" dirty="0"/>
              <a:t> </a:t>
            </a:r>
            <a:r>
              <a:rPr lang="pl-PL" dirty="0" smtClean="0"/>
              <a:t>której </a:t>
            </a:r>
            <a:r>
              <a:rPr lang="pl-PL" dirty="0"/>
              <a:t>wyniki testu są prezentowane graficznie i jest możliwość ich edycji w arkuszu kalkulacyjnym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Obraz zawierający zrzut ekranu&#10;&#10;Opis wygenerowany przy bardzo wysokim poziomie pewnośc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95" y="3636645"/>
            <a:ext cx="2340610" cy="1756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76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pl-PL" dirty="0"/>
              <a:t>Aby test był dostępny dla uczniów należy go udostępnić. Aplikacja umożliwia </a:t>
            </a:r>
            <a:r>
              <a:rPr lang="pl-PL" dirty="0"/>
              <a:t>udostępnianie testu nie tylko uczniom, którzy mają konto założone konto w Office 365. Wygenerowany link lub QR </a:t>
            </a:r>
            <a:r>
              <a:rPr lang="pl-PL" dirty="0" err="1"/>
              <a:t>Code</a:t>
            </a:r>
            <a:r>
              <a:rPr lang="pl-PL" dirty="0"/>
              <a:t> umożliwia każdej osobie rozwiązać ten test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8" y="4086940"/>
            <a:ext cx="3067224" cy="16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07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300</Words>
  <Application>Microsoft Office PowerPoint</Application>
  <PresentationFormat>Panoramiczny</PresentationFormat>
  <Paragraphs>10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Motyw pakietu Office</vt:lpstr>
      <vt:lpstr>Instrukcja wykorzystania oprogramowania „Forms” wchodzącego w skład pakietu usług chmury cyfrowej  Office 365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kurs</cp:lastModifiedBy>
  <cp:revision>73</cp:revision>
  <dcterms:created xsi:type="dcterms:W3CDTF">2018-12-02T13:14:09Z</dcterms:created>
  <dcterms:modified xsi:type="dcterms:W3CDTF">2019-01-20T15:57:54Z</dcterms:modified>
</cp:coreProperties>
</file>